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.png" ContentType="image/png"/>
  <Override PartName="/ppt/media/image2.jpeg" ContentType="image/jpeg"/>
  <Override PartName="/ppt/media/image3.jpeg" ContentType="image/jpeg"/>
  <Override PartName="/ppt/media/image7.png" ContentType="image/png"/>
  <Override PartName="/ppt/media/image4.jpeg" ContentType="image/jpe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de-DE" sz="4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title text format</a:t>
            </a:r>
            <a:endParaRPr b="1" lang="de-DE" sz="4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296000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3" marL="1728000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4" marL="2160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5" marL="2592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6" marL="3024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  <a:endParaRPr b="0" lang="de-DE" sz="2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&lt;date/time&gt;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&lt;footer&gt;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AE61156D-B397-4DC9-8032-31D0DB74D525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&lt;number&gt;</a:t>
            </a:fld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</a:t>
            </a:r>
            <a:fld id="{35A42E64-8715-425A-8551-F537767F4ED2}" type="slidecount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13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title text format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296000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3" marL="1728000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4" marL="2160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5" marL="2592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6" marL="3024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&lt;date/time&gt;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&lt;footer&gt;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FDBEA8D-7519-4A22-8627-7D76D2CD3884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&lt;number&gt;</a:t>
            </a:fld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</a:t>
            </a:r>
            <a:fld id="{2D948602-9ED4-49F7-8BAB-E07F13F96BE7}" type="slidecount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13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TORCS Racing  - </a:t>
            </a:r>
            <a:r>
              <a:rPr b="1" lang="de-DE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Computational Intelligence</a:t>
            </a:r>
            <a:r>
              <a:rPr b="1" lang="de-DE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	</a:t>
            </a:r>
            <a:r>
              <a:rPr b="1" lang="de-DE" sz="3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	</a:t>
            </a:r>
            <a:endParaRPr b="1" lang="de-DE" sz="4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792000" y="5904000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Predictions from  NEAT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549000" y="2952000"/>
            <a:ext cx="9018360" cy="23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NEAT- Steering Topology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1584000" y="2952000"/>
            <a:ext cx="6552000" cy="367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NEAT- Brake Topology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584000" y="2880000"/>
            <a:ext cx="5760000" cy="38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648000" y="2592000"/>
            <a:ext cx="3600000" cy="216000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5085000" y="2473560"/>
            <a:ext cx="3627000" cy="22784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2880000" y="5112000"/>
            <a:ext cx="4032000" cy="2176200"/>
          </a:xfrm>
          <a:prstGeom prst="rect">
            <a:avLst/>
          </a:prstGeom>
          <a:ln>
            <a:noFill/>
          </a:ln>
        </p:spPr>
      </p:pic>
      <p:sp>
        <p:nvSpPr>
          <p:cNvPr id="118" name="TextShape 2"/>
          <p:cNvSpPr txBox="1"/>
          <p:nvPr/>
        </p:nvSpPr>
        <p:spPr>
          <a:xfrm>
            <a:off x="1897560" y="1800000"/>
            <a:ext cx="5374440" cy="413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Emergent Collective Behaviour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Agenda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What Controllers were used?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How we measured their Accuracy?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What Fitness Function was used?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What we did to improve performance?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What is the final outcome?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Controllers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Neural Networks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Recurrent Neural Network (Pyrenn) using RTRL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Echo State Network (Pyesn)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Evolutionary Computing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NEAT and HyperNEAT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Swarm Behaviour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Emergent Collective Behaviour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Accuracy Measure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Neural Networks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80% training and 20% spliting, measure of MSE after 100 </a:t>
            </a: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generations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Evolutionary Computing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Evolved a Recurrent NN from scratch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Fitness function = Maximum Distance Travelled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Constrain = Car should stay within track edge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Tested the network on 20% of test data to visualize the </a:t>
            </a: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output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Swarm Behaviour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No measure on accuracy, but only created an Emergent </a:t>
            </a: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collective behaviour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Performance Improvement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504000" y="1519200"/>
            <a:ext cx="8784000" cy="582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Feature Extraction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PCA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New features from Sensor 8,9 and 10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Activation Functions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Tanh, Sigmoid, clamped and Sin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Sin performed the best for our network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 rot="21574200">
            <a:off x="1816200" y="2994120"/>
            <a:ext cx="3573720" cy="26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Performance Improvement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Normalization of Inputs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Angle = Angle / </a:t>
            </a: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∏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Ubuntu"/>
                <a:ea typeface="Ubuntu"/>
              </a:rPr>
              <a:t>Speed = 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(max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(0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, min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(Speed, 2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00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)) / 100</a:t>
            </a: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) -1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D_center = max(min(D_center /  2, 1), -1)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D_Edge= ((D_Edge + 1)/100.5)-1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Fitness Function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Constraint Opmimization problem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Maximize the fitness function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Fitness = Distance travelled in a lap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Constrain = Stay within the track edges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Predictions of ESN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720000" y="2913840"/>
            <a:ext cx="8501040" cy="309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Results</a:t>
            </a:r>
            <a:endParaRPr b="1" lang="de-DE" sz="44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 Mono"/>
              </a:rPr>
              <a:t>Predictions of RNN</a:t>
            </a: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670680" y="2916000"/>
            <a:ext cx="8581320" cy="313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LibreOffice/5.3.1.2$Linux_X86_64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2017-12-13T18:26:28Z</dcterms:created>
  <dc:creator/>
  <dc:description/>
  <dc:language>en-US</dc:language>
  <cp:lastModifiedBy/>
  <dcterms:modified xsi:type="dcterms:W3CDTF">2017-12-13T19:40:38Z</dcterms:modified>
  <cp:revision>2</cp:revision>
  <dc:subject/>
  <dc:title/>
</cp:coreProperties>
</file>